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80" r:id="rId12"/>
    <p:sldId id="278" r:id="rId13"/>
    <p:sldId id="279" r:id="rId14"/>
    <p:sldId id="281" r:id="rId15"/>
    <p:sldId id="282" r:id="rId16"/>
    <p:sldId id="283" r:id="rId17"/>
    <p:sldId id="284" r:id="rId18"/>
    <p:sldId id="265" r:id="rId19"/>
    <p:sldId id="266" r:id="rId20"/>
    <p:sldId id="267" r:id="rId21"/>
    <p:sldId id="285" r:id="rId22"/>
    <p:sldId id="286" r:id="rId23"/>
    <p:sldId id="287" r:id="rId24"/>
    <p:sldId id="381" r:id="rId25"/>
    <p:sldId id="268" r:id="rId26"/>
    <p:sldId id="269" r:id="rId27"/>
    <p:sldId id="270" r:id="rId28"/>
    <p:sldId id="271" r:id="rId29"/>
    <p:sldId id="272" r:id="rId30"/>
    <p:sldId id="289" r:id="rId31"/>
    <p:sldId id="291" r:id="rId32"/>
    <p:sldId id="273" r:id="rId33"/>
    <p:sldId id="274" r:id="rId34"/>
    <p:sldId id="292" r:id="rId35"/>
    <p:sldId id="301" r:id="rId36"/>
    <p:sldId id="275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5" r:id="rId57"/>
    <p:sldId id="313" r:id="rId58"/>
    <p:sldId id="314" r:id="rId59"/>
    <p:sldId id="316" r:id="rId60"/>
    <p:sldId id="317" r:id="rId61"/>
    <p:sldId id="318" r:id="rId62"/>
    <p:sldId id="319" r:id="rId63"/>
    <p:sldId id="332" r:id="rId64"/>
    <p:sldId id="320" r:id="rId65"/>
    <p:sldId id="321" r:id="rId66"/>
    <p:sldId id="322" r:id="rId67"/>
    <p:sldId id="382" r:id="rId68"/>
    <p:sldId id="383" r:id="rId69"/>
    <p:sldId id="386" r:id="rId70"/>
    <p:sldId id="387" r:id="rId71"/>
    <p:sldId id="384" r:id="rId72"/>
    <p:sldId id="385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4" r:id="rId82"/>
    <p:sldId id="333" r:id="rId83"/>
    <p:sldId id="331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5" r:id="rId93"/>
    <p:sldId id="343" r:id="rId94"/>
    <p:sldId id="344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8" r:id="rId105"/>
    <p:sldId id="359" r:id="rId106"/>
    <p:sldId id="360" r:id="rId107"/>
    <p:sldId id="361" r:id="rId108"/>
    <p:sldId id="362" r:id="rId109"/>
    <p:sldId id="363" r:id="rId110"/>
    <p:sldId id="355" r:id="rId111"/>
    <p:sldId id="356" r:id="rId112"/>
    <p:sldId id="364" r:id="rId113"/>
    <p:sldId id="367" r:id="rId114"/>
    <p:sldId id="365" r:id="rId115"/>
    <p:sldId id="375" r:id="rId116"/>
    <p:sldId id="366" r:id="rId117"/>
    <p:sldId id="35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6" r:id="rId126"/>
    <p:sldId id="377" r:id="rId127"/>
    <p:sldId id="378" r:id="rId128"/>
    <p:sldId id="379" r:id="rId129"/>
    <p:sldId id="380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1" autoAdjust="0"/>
    <p:restoredTop sz="94660"/>
  </p:normalViewPr>
  <p:slideViewPr>
    <p:cSldViewPr snapToGrid="0">
      <p:cViewPr varScale="1">
        <p:scale>
          <a:sx n="46" d="100"/>
          <a:sy n="46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8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60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12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64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3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22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50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44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71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2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38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F6B1-6C67-41EE-B8B1-418769B517C8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2CDF6-7520-4C9D-9DD4-7F363E1C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39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ontab.guru/#0_8_1_4_2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jnlpJars/agent.jar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nsole.cloud.google.com/compute/instancesAdd?inv=1&amp;invt=Ab0SzQ&amp;project=dauntless-cairn-452019-g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linux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34.45.111.94:8080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shivkumarvrd@gmail.com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login?from=/" TargetMode="External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IN" dirty="0"/>
          </a:p>
          <a:p>
            <a:r>
              <a:rPr lang="en-IN" dirty="0"/>
              <a:t>shivk@LAPTOP-N9EIB664 MINGW64 /d/DevOps/Git/Practice</a:t>
            </a:r>
          </a:p>
          <a:p>
            <a:r>
              <a:rPr lang="en-IN" dirty="0"/>
              <a:t>$ git </a:t>
            </a:r>
            <a:r>
              <a:rPr lang="en-IN" dirty="0" err="1"/>
              <a:t>config</a:t>
            </a:r>
            <a:r>
              <a:rPr lang="en-IN" dirty="0"/>
              <a:t> --global user.name "Shiv Kumar"</a:t>
            </a:r>
          </a:p>
          <a:p>
            <a:endParaRPr lang="en-IN" dirty="0"/>
          </a:p>
          <a:p>
            <a:r>
              <a:rPr lang="en-IN" dirty="0"/>
              <a:t>shivk@LAPTOP-N9EIB664 MINGW64 /d/DevOps/Git/Practice</a:t>
            </a:r>
          </a:p>
          <a:p>
            <a:r>
              <a:rPr lang="en-IN" dirty="0"/>
              <a:t>$ git </a:t>
            </a:r>
            <a:r>
              <a:rPr lang="en-IN" dirty="0" err="1"/>
              <a:t>config</a:t>
            </a:r>
            <a:r>
              <a:rPr lang="en-IN" dirty="0"/>
              <a:t> --global </a:t>
            </a:r>
            <a:r>
              <a:rPr lang="en-IN" dirty="0" err="1"/>
              <a:t>user.email</a:t>
            </a:r>
            <a:r>
              <a:rPr lang="en-IN" dirty="0"/>
              <a:t> shivkumarvrd@gmail.com</a:t>
            </a:r>
          </a:p>
          <a:p>
            <a:endParaRPr lang="en-IN" dirty="0"/>
          </a:p>
          <a:p>
            <a:r>
              <a:rPr lang="en-IN" dirty="0"/>
              <a:t>shivk@LAPTOP-N9EIB664 MINGW64 /d/DevOps/Git/Practice</a:t>
            </a:r>
          </a:p>
          <a:p>
            <a:r>
              <a:rPr lang="en-IN" dirty="0"/>
              <a:t>$ echo "# </a:t>
            </a:r>
            <a:r>
              <a:rPr lang="en-IN" dirty="0" err="1"/>
              <a:t>firstrepo</a:t>
            </a:r>
            <a:r>
              <a:rPr lang="en-IN" dirty="0"/>
              <a:t>" &gt;&gt; README.md</a:t>
            </a:r>
          </a:p>
          <a:p>
            <a:endParaRPr lang="en-IN" dirty="0"/>
          </a:p>
          <a:p>
            <a:r>
              <a:rPr lang="en-IN" dirty="0"/>
              <a:t>shivk@LAPTOP-N9EIB664 MINGW64 /d/DevOps/Git/Practice</a:t>
            </a:r>
          </a:p>
          <a:p>
            <a:r>
              <a:rPr lang="en-IN" dirty="0"/>
              <a:t>$ git </a:t>
            </a:r>
            <a:r>
              <a:rPr lang="en-IN" dirty="0" err="1"/>
              <a:t>init</a:t>
            </a:r>
            <a:endParaRPr lang="en-IN" dirty="0"/>
          </a:p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D:/DevOps/Git/Practice/.git/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(master)</a:t>
            </a:r>
          </a:p>
          <a:p>
            <a:r>
              <a:rPr lang="en-IN" dirty="0"/>
              <a:t>$ git add README.md</a:t>
            </a:r>
          </a:p>
          <a:p>
            <a:r>
              <a:rPr lang="en-US" dirty="0"/>
              <a:t>warning: in the working copy of 'README.md', LF will be replaced by CRLF the next time </a:t>
            </a:r>
            <a:r>
              <a:rPr lang="en-US" dirty="0" err="1"/>
              <a:t>Git</a:t>
            </a:r>
            <a:r>
              <a:rPr lang="en-US" dirty="0"/>
              <a:t> touches it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(master)</a:t>
            </a:r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commit -m "first commit"</a:t>
            </a:r>
          </a:p>
          <a:p>
            <a:r>
              <a:rPr lang="en-US" dirty="0"/>
              <a:t>[master (root-commit) 477adf2] first commit</a:t>
            </a:r>
          </a:p>
          <a:p>
            <a:r>
              <a:rPr lang="en-IN" dirty="0"/>
              <a:t> 1 file changed, 1 insertion(+)</a:t>
            </a:r>
          </a:p>
          <a:p>
            <a:r>
              <a:rPr lang="en-IN" dirty="0"/>
              <a:t> create mode 100644 README.md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(master)</a:t>
            </a:r>
          </a:p>
          <a:p>
            <a:r>
              <a:rPr lang="en-IN" dirty="0"/>
              <a:t>$ git branch -M main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(main)</a:t>
            </a:r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remote add origin https://github.com/ShivK8431/firstrepo.git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(main)</a:t>
            </a:r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push -u origin main</a:t>
            </a:r>
          </a:p>
          <a:p>
            <a:r>
              <a:rPr lang="en-US" dirty="0"/>
              <a:t>info: please complete authentication in your browser...</a:t>
            </a:r>
          </a:p>
          <a:p>
            <a:r>
              <a:rPr lang="en-IN" dirty="0"/>
              <a:t>Enumerating objects: 3, done.</a:t>
            </a:r>
          </a:p>
          <a:p>
            <a:r>
              <a:rPr lang="en-US" dirty="0"/>
              <a:t>Counting objects: 100% (3/3), done.</a:t>
            </a:r>
          </a:p>
          <a:p>
            <a:r>
              <a:rPr lang="en-US" dirty="0"/>
              <a:t>Writing objects: 100% (3/3), 226 bytes | 75.00 KiB/s, done.</a:t>
            </a:r>
          </a:p>
          <a:p>
            <a:r>
              <a:rPr lang="en-IN" dirty="0"/>
              <a:t>Total 3 (delta 0), reused 0 (delta 0), pack-reused 0 (from 0)</a:t>
            </a:r>
          </a:p>
          <a:p>
            <a:r>
              <a:rPr lang="en-IN" dirty="0"/>
              <a:t>To https://github.com/ShivK8431/firstrepo.git</a:t>
            </a:r>
          </a:p>
          <a:p>
            <a:r>
              <a:rPr lang="en-IN" dirty="0"/>
              <a:t> * [new branch]      main -&gt; main</a:t>
            </a:r>
          </a:p>
          <a:p>
            <a:r>
              <a:rPr lang="en-US" dirty="0"/>
              <a:t>branch 'main' set up to track 'origin/main'.</a:t>
            </a:r>
          </a:p>
          <a:p>
            <a:endParaRPr lang="en-IN" dirty="0"/>
          </a:p>
          <a:p>
            <a:r>
              <a:rPr lang="en-IN" dirty="0"/>
              <a:t>shivk@LAPTOP-N9EIB664 MINGW64 /d/DevOps/Git/Practice (main)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7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0698" y="3244334"/>
            <a:ext cx="337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https://crontab.guru/#0_8_1_4_2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378" y="2455226"/>
            <a:ext cx="3590302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https://crontab.guru/#</a:t>
            </a:r>
            <a:r>
              <a:rPr lang="en-IN" dirty="0" smtClean="0">
                <a:hlinkClick r:id="rId3"/>
              </a:rPr>
              <a:t>0_8_1_4_2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8629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7508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75123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543800" y="1027906"/>
            <a:ext cx="31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 code management SCM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0640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1320" y="4724400"/>
            <a:ext cx="530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Added new node shiv team, but it isn’t connected yet.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302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node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Dashboard, manage Jenkins, New node, name, permanent, add path in </a:t>
            </a:r>
            <a:r>
              <a:rPr lang="en-IN" dirty="0"/>
              <a:t>Remote root </a:t>
            </a:r>
            <a:r>
              <a:rPr lang="en-IN" dirty="0" smtClean="0"/>
              <a:t>directory {create a folder in pc, </a:t>
            </a:r>
            <a:r>
              <a:rPr lang="en-IN" dirty="0" err="1" smtClean="0"/>
              <a:t>getthat</a:t>
            </a:r>
            <a:r>
              <a:rPr lang="en-IN" dirty="0" smtClean="0"/>
              <a:t> address, add in} save</a:t>
            </a:r>
          </a:p>
          <a:p>
            <a:pPr marL="0" indent="0">
              <a:buNone/>
            </a:pPr>
            <a:r>
              <a:rPr lang="en-US" dirty="0"/>
              <a:t>D:\Course &amp; Learnings\DevOps\</a:t>
            </a:r>
            <a:r>
              <a:rPr lang="en-US" dirty="0" err="1"/>
              <a:t>Git</a:t>
            </a:r>
            <a:r>
              <a:rPr lang="en-US" dirty="0"/>
              <a:t> Week 1 June </a:t>
            </a:r>
            <a:r>
              <a:rPr lang="en-US" dirty="0" smtClean="0"/>
              <a:t>2nd\dev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73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/>
          <a:lstStyle/>
          <a:p>
            <a:r>
              <a:rPr lang="en-IN" dirty="0" smtClean="0"/>
              <a:t>Go to file location, address bar, type </a:t>
            </a:r>
            <a:r>
              <a:rPr lang="en-IN" dirty="0" err="1" smtClean="0"/>
              <a:t>cmd</a:t>
            </a:r>
            <a:r>
              <a:rPr lang="en-IN" dirty="0" smtClean="0"/>
              <a:t> open command </a:t>
            </a:r>
            <a:r>
              <a:rPr lang="en-IN" dirty="0" err="1" smtClean="0"/>
              <a:t>promt</a:t>
            </a:r>
            <a:r>
              <a:rPr lang="en-IN" dirty="0" smtClean="0"/>
              <a:t>, </a:t>
            </a:r>
          </a:p>
          <a:p>
            <a:r>
              <a:rPr lang="en-IN" dirty="0" smtClean="0"/>
              <a:t>From Jenkins, Take 1</a:t>
            </a:r>
            <a:r>
              <a:rPr lang="en-IN" baseline="30000" dirty="0" smtClean="0"/>
              <a:t>st</a:t>
            </a:r>
            <a:r>
              <a:rPr lang="en-IN" dirty="0" smtClean="0"/>
              <a:t> file command from </a:t>
            </a:r>
            <a:r>
              <a:rPr lang="en-US" dirty="0"/>
              <a:t>Run from agent command line: (Windows)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curl.exe -</a:t>
            </a:r>
            <a:r>
              <a:rPr lang="en-IN" dirty="0" err="1"/>
              <a:t>sO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localhost:8080/jnlpJars/agent.jar</a:t>
            </a:r>
            <a:endParaRPr lang="en-IN" dirty="0" smtClean="0"/>
          </a:p>
          <a:p>
            <a:pPr marL="0" indent="0">
              <a:buNone/>
            </a:pPr>
            <a:r>
              <a:rPr lang="en-IN" b="1" dirty="0" smtClean="0"/>
              <a:t>A jar file agent is downloaded.</a:t>
            </a:r>
          </a:p>
          <a:p>
            <a:pPr marL="0" indent="0">
              <a:buNone/>
            </a:pPr>
            <a:r>
              <a:rPr lang="en-IN" dirty="0" smtClean="0"/>
              <a:t>Then execute next line command.</a:t>
            </a:r>
          </a:p>
          <a:p>
            <a:pPr marL="0" indent="0">
              <a:buNone/>
            </a:pPr>
            <a:r>
              <a:rPr lang="en-IN" dirty="0" smtClean="0"/>
              <a:t>Running jar life ‘agent.jar’ connected to </a:t>
            </a:r>
            <a:r>
              <a:rPr lang="en-IN" dirty="0" err="1" smtClean="0"/>
              <a:t>url</a:t>
            </a:r>
            <a:r>
              <a:rPr lang="en-IN" dirty="0" smtClean="0"/>
              <a:t>, secret=password, created or shiv team in the given address.</a:t>
            </a:r>
          </a:p>
          <a:p>
            <a:pPr marL="0" indent="0">
              <a:buNone/>
            </a:pPr>
            <a:r>
              <a:rPr lang="en-IN" u="sng" dirty="0"/>
              <a:t>java -jar agent.jar -</a:t>
            </a:r>
            <a:r>
              <a:rPr lang="en-IN" u="sng" dirty="0" err="1"/>
              <a:t>url</a:t>
            </a:r>
            <a:r>
              <a:rPr lang="en-IN" u="sng" dirty="0"/>
              <a:t> http://localhost:8080/ -secret 842b13c69a43cb2fbaa32269f91c88110682746d76893671053a3093d5346572 -name "shiv team" -</a:t>
            </a:r>
            <a:r>
              <a:rPr lang="en-IN" u="sng" dirty="0" err="1"/>
              <a:t>webSocket</a:t>
            </a:r>
            <a:r>
              <a:rPr lang="en-IN" u="sng" dirty="0"/>
              <a:t> -</a:t>
            </a:r>
            <a:r>
              <a:rPr lang="en-IN" u="sng" dirty="0" err="1"/>
              <a:t>workDir</a:t>
            </a:r>
            <a:r>
              <a:rPr lang="en-IN" u="sng" dirty="0"/>
              <a:t> "D:\Course &amp; Learnings\DevOps\Git Week 1 June 2nd\dev"</a:t>
            </a:r>
          </a:p>
        </p:txBody>
      </p:sp>
    </p:spTree>
    <p:extLst>
      <p:ext uri="{BB962C8B-B14F-4D97-AF65-F5344CB8AC3E}">
        <p14:creationId xmlns:p14="http://schemas.microsoft.com/office/powerpoint/2010/main" val="6293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2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67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383280" y="3764280"/>
            <a:ext cx="807720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89120" y="5364480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Connected now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8372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5547360"/>
            <a:ext cx="374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Added a new node ‘</a:t>
            </a:r>
            <a:r>
              <a:rPr lang="en-IN" dirty="0" err="1" smtClean="0"/>
              <a:t>performace</a:t>
            </a:r>
            <a:r>
              <a:rPr lang="en-IN" dirty="0" smtClean="0"/>
              <a:t> team’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6946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Click on node, execute 1</a:t>
            </a:r>
            <a:r>
              <a:rPr lang="en-IN" baseline="30000" dirty="0" smtClean="0"/>
              <a:t>st</a:t>
            </a:r>
            <a:r>
              <a:rPr lang="en-IN" dirty="0" smtClean="0"/>
              <a:t> and 2</a:t>
            </a:r>
            <a:r>
              <a:rPr lang="en-IN" baseline="30000" dirty="0" smtClean="0"/>
              <a:t>nd</a:t>
            </a:r>
            <a:r>
              <a:rPr lang="en-IN" dirty="0" smtClean="0"/>
              <a:t> code in </a:t>
            </a:r>
            <a:r>
              <a:rPr lang="en-IN" dirty="0" err="1" smtClean="0"/>
              <a:t>cmd</a:t>
            </a:r>
            <a:r>
              <a:rPr lang="en-IN" dirty="0" smtClean="0"/>
              <a:t> of performance folder in file pc. Node = connected.</a:t>
            </a:r>
          </a:p>
        </p:txBody>
      </p:sp>
    </p:spTree>
    <p:extLst>
      <p:ext uri="{BB962C8B-B14F-4D97-AF65-F5344CB8AC3E}">
        <p14:creationId xmlns:p14="http://schemas.microsoft.com/office/powerpoint/2010/main" val="11366267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17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271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8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5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59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0280" y="2225040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New job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Added a new file in workspace (folder)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add *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"Add new file"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1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9133" y="3631962"/>
            <a:ext cx="5913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https://github.com/ShivK8431/helloworldsimplejavaprogram</a:t>
            </a:r>
          </a:p>
        </p:txBody>
      </p:sp>
    </p:spTree>
    <p:extLst>
      <p:ext uri="{BB962C8B-B14F-4D97-AF65-F5344CB8AC3E}">
        <p14:creationId xmlns:p14="http://schemas.microsoft.com/office/powerpoint/2010/main" val="3245509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2280" y="4175760"/>
            <a:ext cx="40542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Try to build</a:t>
            </a:r>
          </a:p>
          <a:p>
            <a:r>
              <a:rPr lang="en-IN" dirty="0" smtClean="0"/>
              <a:t>Fail. Click on fail</a:t>
            </a:r>
            <a:br>
              <a:rPr lang="en-IN" dirty="0" smtClean="0"/>
            </a:br>
            <a:r>
              <a:rPr lang="en-IN" dirty="0" smtClean="0"/>
              <a:t>why? </a:t>
            </a:r>
          </a:p>
          <a:p>
            <a:pPr marL="342900" indent="-342900">
              <a:buAutoNum type="arabicPeriod"/>
            </a:pPr>
            <a:r>
              <a:rPr lang="en-IN" dirty="0" smtClean="0"/>
              <a:t>Check repo – its correct</a:t>
            </a:r>
          </a:p>
          <a:p>
            <a:pPr marL="342900" indent="-342900">
              <a:buAutoNum type="arabicPeriod"/>
            </a:pPr>
            <a:r>
              <a:rPr lang="en-IN" dirty="0" smtClean="0"/>
              <a:t>branch…change from master to main.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867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805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2920" y="4175760"/>
            <a:ext cx="165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Change to main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45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6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BACK UP OF JENKINS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5363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4776"/>
            <a:ext cx="12378267" cy="6962775"/>
          </a:xfrm>
        </p:spPr>
      </p:pic>
    </p:spTree>
    <p:extLst>
      <p:ext uri="{BB962C8B-B14F-4D97-AF65-F5344CB8AC3E}">
        <p14:creationId xmlns:p14="http://schemas.microsoft.com/office/powerpoint/2010/main" val="22603419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5393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4847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46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Push </a:t>
            </a:r>
            <a:r>
              <a:rPr lang="en-IN" b="1" dirty="0"/>
              <a:t>code to GIT hub using </a:t>
            </a:r>
            <a:r>
              <a:rPr lang="en-IN" b="1" dirty="0" smtClean="0"/>
              <a:t>Visual studio code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Execute code one by one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folder. Right click – open with vs code.</a:t>
            </a:r>
          </a:p>
          <a:p>
            <a:r>
              <a:rPr lang="en-US" dirty="0" smtClean="0"/>
              <a:t>Terminal - Add code </a:t>
            </a:r>
          </a:p>
          <a:p>
            <a:r>
              <a:rPr lang="en-US" dirty="0"/>
              <a:t> </a:t>
            </a:r>
            <a:r>
              <a:rPr lang="en-US" dirty="0" smtClean="0"/>
              <a:t>echo </a:t>
            </a:r>
            <a:r>
              <a:rPr lang="en-US" dirty="0"/>
              <a:t>"# day2-of-git" &gt;&gt; README.md</a:t>
            </a:r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 or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* or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add README.md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"first commit for day 2"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branch -M main</a:t>
            </a:r>
          </a:p>
          <a:p>
            <a:r>
              <a:rPr lang="en-US" dirty="0" err="1"/>
              <a:t>git</a:t>
            </a:r>
            <a:r>
              <a:rPr lang="en-US" dirty="0"/>
              <a:t> remote add origin https://github.com/ShivK8431/day2-of-git.git</a:t>
            </a:r>
          </a:p>
          <a:p>
            <a:r>
              <a:rPr lang="en-US" dirty="0" err="1"/>
              <a:t>git</a:t>
            </a:r>
            <a:r>
              <a:rPr lang="en-US" dirty="0"/>
              <a:t> push -u origin main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4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CI CD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8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01600"/>
            <a:ext cx="10515600" cy="4351338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2"/>
              </a:rPr>
              <a:t>https://</a:t>
            </a:r>
            <a:r>
              <a:rPr lang="en-IN" sz="1600" dirty="0" smtClean="0">
                <a:hlinkClick r:id="rId2"/>
              </a:rPr>
              <a:t>console.cloud.google.com/compute/instancesAdd?inv=1&amp;invt=Ab0SzQ&amp;project=dauntless-cairn-452019-g7</a:t>
            </a:r>
            <a:endParaRPr lang="en-IN" sz="1600" dirty="0" smtClean="0"/>
          </a:p>
          <a:p>
            <a:endParaRPr lang="en-IN" sz="1600" dirty="0"/>
          </a:p>
          <a:p>
            <a:endParaRPr lang="en-IN" sz="1600" dirty="0" smtClean="0"/>
          </a:p>
          <a:p>
            <a:endParaRPr lang="en-IN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64330"/>
            <a:ext cx="11544300" cy="6493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3250" y="4238625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/>
              <a:t>Create Ubuntu machine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808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$ </a:t>
            </a:r>
            <a:r>
              <a:rPr lang="en-IN" dirty="0" err="1"/>
              <a:t>sudo</a:t>
            </a:r>
            <a:r>
              <a:rPr lang="en-IN" dirty="0"/>
              <a:t> apt install </a:t>
            </a:r>
            <a:r>
              <a:rPr lang="en-IN" dirty="0" smtClean="0"/>
              <a:t>openjdk-17-jre-headless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# Add the key</a:t>
            </a:r>
          </a:p>
          <a:p>
            <a:pPr marL="0" indent="0">
              <a:buNone/>
            </a:pPr>
            <a:r>
              <a:rPr lang="en-IN" dirty="0"/>
              <a:t>curl -</a:t>
            </a:r>
            <a:r>
              <a:rPr lang="en-IN" dirty="0" err="1"/>
              <a:t>fsSL</a:t>
            </a:r>
            <a:r>
              <a:rPr lang="en-IN" dirty="0"/>
              <a:t> https://pkg.jenkins.io/debian/jenkins.io-2023.key | </a:t>
            </a:r>
            <a:r>
              <a:rPr lang="en-IN" dirty="0" err="1"/>
              <a:t>sudo</a:t>
            </a:r>
            <a:r>
              <a:rPr lang="en-IN" dirty="0"/>
              <a:t> tee 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 &gt; /dev/null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# Add Jenkins repository</a:t>
            </a:r>
          </a:p>
          <a:p>
            <a:pPr marL="0" indent="0">
              <a:buNone/>
            </a:pPr>
            <a:r>
              <a:rPr lang="en-IN" dirty="0"/>
              <a:t>echo deb [signed-by=/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] https://pkg.jenkins.io/debian binary/ | </a:t>
            </a:r>
            <a:r>
              <a:rPr lang="en-IN" dirty="0" err="1"/>
              <a:t>sudo</a:t>
            </a:r>
            <a:r>
              <a:rPr lang="en-IN" dirty="0"/>
              <a:t> tee /</a:t>
            </a:r>
            <a:r>
              <a:rPr lang="en-IN" dirty="0" err="1"/>
              <a:t>etc</a:t>
            </a:r>
            <a:r>
              <a:rPr lang="en-IN" dirty="0"/>
              <a:t>/apt/</a:t>
            </a:r>
            <a:r>
              <a:rPr lang="en-IN" dirty="0" err="1"/>
              <a:t>sources.list.d</a:t>
            </a:r>
            <a:r>
              <a:rPr lang="en-IN" dirty="0"/>
              <a:t>/</a:t>
            </a:r>
            <a:r>
              <a:rPr lang="en-IN" dirty="0" err="1"/>
              <a:t>jenkins.list</a:t>
            </a:r>
            <a:r>
              <a:rPr lang="en-IN" dirty="0"/>
              <a:t> &gt; /dev/null</a:t>
            </a:r>
          </a:p>
        </p:txBody>
      </p:sp>
    </p:spTree>
    <p:extLst>
      <p:ext uri="{BB962C8B-B14F-4D97-AF65-F5344CB8AC3E}">
        <p14:creationId xmlns:p14="http://schemas.microsoft.com/office/powerpoint/2010/main" val="34927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/>
              <a:t>sudo</a:t>
            </a:r>
            <a:r>
              <a:rPr lang="en-IN" dirty="0"/>
              <a:t> apt install openjdk-17-jre-headless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# Add the key</a:t>
            </a:r>
          </a:p>
          <a:p>
            <a:pPr marL="0" indent="0">
              <a:buNone/>
            </a:pPr>
            <a:r>
              <a:rPr lang="en-IN" dirty="0" smtClean="0"/>
              <a:t>curl </a:t>
            </a:r>
            <a:r>
              <a:rPr lang="en-IN" dirty="0"/>
              <a:t>-</a:t>
            </a:r>
            <a:r>
              <a:rPr lang="en-IN" dirty="0" err="1"/>
              <a:t>fsSL</a:t>
            </a:r>
            <a:r>
              <a:rPr lang="en-IN" dirty="0"/>
              <a:t> https://pkg.jenkins.io/debian/jenkins.io-2023.key | </a:t>
            </a:r>
            <a:r>
              <a:rPr lang="en-IN" dirty="0" err="1"/>
              <a:t>sudo</a:t>
            </a:r>
            <a:r>
              <a:rPr lang="en-IN" dirty="0"/>
              <a:t> tee 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 &gt; /dev/null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# Add Jenkins repository</a:t>
            </a:r>
          </a:p>
          <a:p>
            <a:pPr marL="0" indent="0">
              <a:buNone/>
            </a:pPr>
            <a:r>
              <a:rPr lang="en-IN" dirty="0" smtClean="0"/>
              <a:t>echo </a:t>
            </a:r>
            <a:r>
              <a:rPr lang="en-IN" dirty="0"/>
              <a:t>deb [signed-by=/</a:t>
            </a:r>
            <a:r>
              <a:rPr lang="en-IN" dirty="0" err="1"/>
              <a:t>usr</a:t>
            </a:r>
            <a:r>
              <a:rPr lang="en-IN" dirty="0"/>
              <a:t>/share/keyrings/</a:t>
            </a:r>
            <a:r>
              <a:rPr lang="en-IN" dirty="0" err="1"/>
              <a:t>jenkins-keyring.asc</a:t>
            </a:r>
            <a:r>
              <a:rPr lang="en-IN" dirty="0"/>
              <a:t>] https://pkg.jenkins.io/debian binary/ | </a:t>
            </a:r>
            <a:r>
              <a:rPr lang="en-IN" dirty="0" err="1"/>
              <a:t>sudo</a:t>
            </a:r>
            <a:r>
              <a:rPr lang="en-IN" dirty="0"/>
              <a:t> tee /</a:t>
            </a:r>
            <a:r>
              <a:rPr lang="en-IN" dirty="0" err="1"/>
              <a:t>etc</a:t>
            </a:r>
            <a:r>
              <a:rPr lang="en-IN" dirty="0"/>
              <a:t>/apt/</a:t>
            </a:r>
            <a:r>
              <a:rPr lang="en-IN" dirty="0" err="1"/>
              <a:t>sources.list.d</a:t>
            </a:r>
            <a:r>
              <a:rPr lang="en-IN" dirty="0"/>
              <a:t>/</a:t>
            </a:r>
            <a:r>
              <a:rPr lang="en-IN" dirty="0" err="1"/>
              <a:t>jenkins.list</a:t>
            </a:r>
            <a:r>
              <a:rPr lang="en-IN" dirty="0"/>
              <a:t> &gt; /dev/null</a:t>
            </a:r>
          </a:p>
          <a:p>
            <a:endParaRPr lang="en-IN" dirty="0" smtClean="0"/>
          </a:p>
          <a:p>
            <a:r>
              <a:rPr lang="en-IN" dirty="0" err="1" smtClean="0"/>
              <a:t>sudo</a:t>
            </a:r>
            <a:r>
              <a:rPr lang="en-IN" dirty="0" smtClean="0"/>
              <a:t> </a:t>
            </a:r>
            <a:r>
              <a:rPr lang="en-IN" dirty="0"/>
              <a:t>apt </a:t>
            </a:r>
            <a:r>
              <a:rPr lang="en-IN" dirty="0" smtClean="0"/>
              <a:t>update</a:t>
            </a:r>
          </a:p>
          <a:p>
            <a:r>
              <a:rPr lang="en-IN" dirty="0" err="1"/>
              <a:t>sudo</a:t>
            </a:r>
            <a:r>
              <a:rPr lang="en-IN" dirty="0"/>
              <a:t> apt install </a:t>
            </a:r>
            <a:r>
              <a:rPr lang="en-IN" dirty="0" smtClean="0"/>
              <a:t>Jenkins</a:t>
            </a:r>
          </a:p>
          <a:p>
            <a:r>
              <a:rPr lang="en-IN" dirty="0" err="1"/>
              <a:t>systemctl</a:t>
            </a:r>
            <a:r>
              <a:rPr lang="en-IN" dirty="0"/>
              <a:t> status </a:t>
            </a:r>
            <a:r>
              <a:rPr lang="en-IN" dirty="0" err="1"/>
              <a:t>jenkins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8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sudo</a:t>
            </a:r>
            <a:r>
              <a:rPr lang="en-IN" dirty="0"/>
              <a:t> cat /</a:t>
            </a:r>
            <a:r>
              <a:rPr lang="en-IN" dirty="0" err="1"/>
              <a:t>var</a:t>
            </a:r>
            <a:r>
              <a:rPr lang="en-IN" dirty="0"/>
              <a:t>/lib/</a:t>
            </a:r>
            <a:r>
              <a:rPr lang="en-IN" dirty="0" err="1"/>
              <a:t>jenkins</a:t>
            </a:r>
            <a:r>
              <a:rPr lang="en-IN" dirty="0"/>
              <a:t>/secrets/</a:t>
            </a:r>
            <a:r>
              <a:rPr lang="en-IN" dirty="0" err="1"/>
              <a:t>initialAdminPassword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9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4400" y="5238044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Install </a:t>
            </a:r>
            <a:r>
              <a:rPr lang="en-IN" dirty="0" err="1" smtClean="0"/>
              <a:t>pluginnnnnns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84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9022" y="4583289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Admin </a:t>
            </a:r>
            <a:r>
              <a:rPr lang="en-IN" dirty="0" err="1" smtClean="0"/>
              <a:t>admin</a:t>
            </a:r>
            <a:r>
              <a:rPr lang="en-IN" dirty="0" smtClean="0"/>
              <a:t> </a:t>
            </a:r>
            <a:r>
              <a:rPr lang="en-IN" dirty="0" err="1" smtClean="0"/>
              <a:t>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56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1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Install Jenkins from Linux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://www.jenkins.io/doc/book/installing/linux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18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5124"/>
            <a:ext cx="12192000" cy="66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2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333" y="4910667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Failed!</a:t>
            </a:r>
          </a:p>
        </p:txBody>
      </p:sp>
    </p:spTree>
    <p:extLst>
      <p:ext uri="{BB962C8B-B14F-4D97-AF65-F5344CB8AC3E}">
        <p14:creationId xmlns:p14="http://schemas.microsoft.com/office/powerpoint/2010/main" val="260514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9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"/>
            <a:ext cx="12192000" cy="683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1" y="5407378"/>
            <a:ext cx="187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Branch mismatch!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2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3525" y="4978400"/>
            <a:ext cx="456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SUCCESS= GITHUB AND JENKIL IS CONNECTED!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6104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1134" y="4465655"/>
            <a:ext cx="4368800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compile the git hub code in </a:t>
            </a:r>
            <a:r>
              <a:rPr lang="en-IN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jenkins</a:t>
            </a:r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n-IN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name</a:t>
            </a:r>
          </a:p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</a:t>
            </a:r>
            <a:r>
              <a:rPr lang="en-IN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classname</a:t>
            </a:r>
            <a:endParaRPr lang="en-IN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IN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en-IN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avac</a:t>
            </a:r>
            <a:r>
              <a:rPr lang="en-IN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helloworld.java</a:t>
            </a:r>
          </a:p>
          <a:p>
            <a:r>
              <a:rPr lang="en-IN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en-IN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 </a:t>
            </a:r>
            <a:r>
              <a:rPr lang="en-IN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IN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</a:t>
            </a:r>
            <a:endParaRPr lang="en-IN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511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76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1753" y="5136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2562" y="5649641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JAVA C NOT FOUND. </a:t>
            </a:r>
          </a:p>
          <a:p>
            <a:r>
              <a:rPr lang="en-IN" dirty="0" smtClean="0"/>
              <a:t>(WE HAD INSTALLED JRE “</a:t>
            </a:r>
            <a:r>
              <a:rPr lang="en-IN" dirty="0" err="1"/>
              <a:t>sudo</a:t>
            </a:r>
            <a:r>
              <a:rPr lang="en-IN" dirty="0"/>
              <a:t> apt install </a:t>
            </a:r>
            <a:r>
              <a:rPr lang="en-IN" dirty="0" smtClean="0"/>
              <a:t>openjdk-17-jre-headless”)</a:t>
            </a:r>
            <a:br>
              <a:rPr lang="en-IN" dirty="0" smtClean="0"/>
            </a:br>
            <a:r>
              <a:rPr lang="en-IN" dirty="0" smtClean="0"/>
              <a:t>SO NOWINSTALL JDK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815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9275" y="4757738"/>
            <a:ext cx="3304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 err="1"/>
              <a:t>sudo</a:t>
            </a:r>
            <a:r>
              <a:rPr lang="en-IN" dirty="0"/>
              <a:t> apt install openjdk-21-jdk -y</a:t>
            </a:r>
          </a:p>
        </p:txBody>
      </p:sp>
    </p:spTree>
    <p:extLst>
      <p:ext uri="{BB962C8B-B14F-4D97-AF65-F5344CB8AC3E}">
        <p14:creationId xmlns:p14="http://schemas.microsoft.com/office/powerpoint/2010/main" val="4125852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1803" y="2948499"/>
            <a:ext cx="612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https://github.com/DevSecOpsG/helloworldsimplejavaprogram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2556" y="5032793"/>
            <a:ext cx="2361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Change master to main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739653" y="3429000"/>
            <a:ext cx="5913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https://github.com/ShivK8431/helloworldsimplejavaprogram</a:t>
            </a:r>
          </a:p>
        </p:txBody>
      </p:sp>
    </p:spTree>
    <p:extLst>
      <p:ext uri="{BB962C8B-B14F-4D97-AF65-F5344CB8AC3E}">
        <p14:creationId xmlns:p14="http://schemas.microsoft.com/office/powerpoint/2010/main" val="283169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76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37964" y="33385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SET UP CI CONFIG NOW 5MIN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926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328" y="3631962"/>
            <a:ext cx="1742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Runs every 5min</a:t>
            </a:r>
          </a:p>
          <a:p>
            <a:r>
              <a:rPr lang="en-IN" dirty="0" smtClean="0"/>
              <a:t>* * * *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7835" y="44132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Do you really mean "every minute" when you say "* * * * *"? Perhaps you meant "H * * * *" to poll once per hour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18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2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5576" y="36781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javac</a:t>
            </a:r>
            <a:r>
              <a:rPr lang="en-IN" dirty="0"/>
              <a:t> helloworld.java</a:t>
            </a:r>
          </a:p>
          <a:p>
            <a:r>
              <a:rPr lang="en-IN" dirty="0"/>
              <a:t>java Simple</a:t>
            </a:r>
          </a:p>
        </p:txBody>
      </p:sp>
    </p:spTree>
    <p:extLst>
      <p:ext uri="{BB962C8B-B14F-4D97-AF65-F5344CB8AC3E}">
        <p14:creationId xmlns:p14="http://schemas.microsoft.com/office/powerpoint/2010/main" val="11923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2562" y="4317787"/>
            <a:ext cx="61184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b="1" dirty="0" smtClean="0"/>
              <a:t>Change some code (as a </a:t>
            </a:r>
            <a:r>
              <a:rPr lang="en-IN" b="1" dirty="0" err="1" smtClean="0"/>
              <a:t>devops</a:t>
            </a:r>
            <a:r>
              <a:rPr lang="en-IN" b="1" dirty="0" smtClean="0"/>
              <a:t> we keep changing codes) in git hub code. </a:t>
            </a:r>
            <a:br>
              <a:rPr lang="en-IN" b="1" dirty="0" smtClean="0"/>
            </a:br>
            <a:r>
              <a:rPr lang="en-IN" b="1" dirty="0" smtClean="0"/>
              <a:t>We are expected the same to run in Jenkins automatically because of ‘</a:t>
            </a:r>
            <a:r>
              <a:rPr lang="en-IN" b="1" dirty="0" err="1" smtClean="0"/>
              <a:t>Continous</a:t>
            </a:r>
            <a:r>
              <a:rPr lang="en-IN" b="1" dirty="0" smtClean="0"/>
              <a:t> </a:t>
            </a:r>
            <a:r>
              <a:rPr lang="en-IN" b="1" dirty="0" err="1" smtClean="0"/>
              <a:t>intergration</a:t>
            </a:r>
            <a:r>
              <a:rPr lang="en-IN" b="1" dirty="0" smtClean="0"/>
              <a:t> * * *’</a:t>
            </a:r>
          </a:p>
        </p:txBody>
      </p:sp>
    </p:spTree>
    <p:extLst>
      <p:ext uri="{BB962C8B-B14F-4D97-AF65-F5344CB8AC3E}">
        <p14:creationId xmlns:p14="http://schemas.microsoft.com/office/powerpoint/2010/main" val="258800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9647" y="4208929"/>
            <a:ext cx="358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</a:t>
            </a:r>
            <a:r>
              <a:rPr lang="en-IN" baseline="30000" dirty="0" smtClean="0"/>
              <a:t>nd</a:t>
            </a:r>
            <a:r>
              <a:rPr lang="en-IN" dirty="0" smtClean="0"/>
              <a:t> build ran automatically, that Is CI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072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0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83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approach 2: jenkin as deveoper/devops - using oracle </a:t>
            </a:r>
            <a:endParaRPr lang="en-IN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023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7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04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9" y="307702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508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796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new Instance with automation/IAAC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Create new instance</a:t>
            </a:r>
          </a:p>
          <a:p>
            <a:r>
              <a:rPr lang="en-IN" dirty="0"/>
              <a:t>machine </a:t>
            </a:r>
            <a:r>
              <a:rPr lang="en-IN" dirty="0" err="1"/>
              <a:t>config</a:t>
            </a:r>
            <a:r>
              <a:rPr lang="en-IN" dirty="0"/>
              <a:t> ‘name without space and capital L</a:t>
            </a:r>
            <a:r>
              <a:rPr lang="en-IN" dirty="0" smtClean="0"/>
              <a:t>’</a:t>
            </a:r>
          </a:p>
          <a:p>
            <a:r>
              <a:rPr lang="en-IN" dirty="0" smtClean="0"/>
              <a:t>OS Ubuntu LTS x86 version</a:t>
            </a:r>
          </a:p>
          <a:p>
            <a:r>
              <a:rPr lang="en-IN" dirty="0" smtClean="0"/>
              <a:t>Networking allow trafficking, </a:t>
            </a:r>
          </a:p>
          <a:p>
            <a:r>
              <a:rPr lang="en-IN" dirty="0" smtClean="0"/>
              <a:t>Next to create, click on equivalent code </a:t>
            </a:r>
          </a:p>
          <a:p>
            <a:r>
              <a:rPr lang="en-IN" dirty="0" smtClean="0"/>
              <a:t>Right side is the google code to create VM instance.,</a:t>
            </a:r>
          </a:p>
          <a:p>
            <a:r>
              <a:rPr lang="en-IN" dirty="0" smtClean="0"/>
              <a:t>Run in cloud shell, authorise, another window opens, and VM I created. </a:t>
            </a:r>
          </a:p>
          <a:p>
            <a:r>
              <a:rPr lang="en-IN" dirty="0" smtClean="0"/>
              <a:t>Go back, you can see a new VM machine </a:t>
            </a:r>
          </a:p>
          <a:p>
            <a:endParaRPr lang="en-IN" dirty="0"/>
          </a:p>
          <a:p>
            <a:r>
              <a:rPr lang="en-IN" dirty="0" smtClean="0"/>
              <a:t>Creating a machine with the help of console code - With help of CLI, we have g cloud command generated from console for particular version, and when we execute, VM runs.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699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0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sz="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1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17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336176"/>
            <a:ext cx="11057965" cy="5840787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Connect SSH</a:t>
            </a:r>
          </a:p>
          <a:p>
            <a:r>
              <a:rPr lang="en-IN" b="1" dirty="0" smtClean="0"/>
              <a:t>apt-get update</a:t>
            </a:r>
          </a:p>
          <a:p>
            <a:r>
              <a:rPr lang="en-IN" b="1" dirty="0"/>
              <a:t>a</a:t>
            </a:r>
            <a:r>
              <a:rPr lang="en-IN" b="1" dirty="0" smtClean="0"/>
              <a:t>pt install docker.io –y</a:t>
            </a:r>
            <a:r>
              <a:rPr lang="en-IN" dirty="0" smtClean="0"/>
              <a:t> </a:t>
            </a:r>
          </a:p>
          <a:p>
            <a:pPr marL="0" indent="0">
              <a:buNone/>
            </a:pPr>
            <a:r>
              <a:rPr lang="en-IN" dirty="0" err="1" smtClean="0"/>
              <a:t>Protip</a:t>
            </a:r>
            <a:r>
              <a:rPr lang="en-IN" dirty="0" smtClean="0"/>
              <a:t>: [if </a:t>
            </a:r>
            <a:r>
              <a:rPr lang="en-IN" dirty="0" err="1" smtClean="0"/>
              <a:t>donno</a:t>
            </a:r>
            <a:r>
              <a:rPr lang="en-IN" dirty="0" smtClean="0"/>
              <a:t> the command, just type docker it will suggest the code]</a:t>
            </a:r>
          </a:p>
          <a:p>
            <a:pPr marL="0" indent="0">
              <a:buNone/>
            </a:pPr>
            <a:r>
              <a:rPr lang="en-IN" dirty="0" smtClean="0"/>
              <a:t>If it doesn’t execute, add </a:t>
            </a:r>
            <a:r>
              <a:rPr lang="en-IN" dirty="0" err="1" smtClean="0"/>
              <a:t>sudo</a:t>
            </a:r>
            <a:endParaRPr lang="en-IN" dirty="0" smtClean="0"/>
          </a:p>
          <a:p>
            <a:pPr marL="0" indent="0">
              <a:buNone/>
            </a:pPr>
            <a:r>
              <a:rPr lang="en-IN" dirty="0" err="1"/>
              <a:t>sudo</a:t>
            </a:r>
            <a:r>
              <a:rPr lang="en-IN" dirty="0"/>
              <a:t> apt-get update</a:t>
            </a:r>
          </a:p>
          <a:p>
            <a:pPr marL="0" indent="0">
              <a:buNone/>
            </a:pPr>
            <a:r>
              <a:rPr lang="en-IN" dirty="0" err="1"/>
              <a:t>sudo</a:t>
            </a:r>
            <a:r>
              <a:rPr lang="en-IN" dirty="0"/>
              <a:t> apt install docker.io </a:t>
            </a:r>
            <a:r>
              <a:rPr lang="en-IN" dirty="0" smtClean="0"/>
              <a:t>–y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Info: </a:t>
            </a:r>
            <a:r>
              <a:rPr lang="en-US" dirty="0"/>
              <a:t>🔐 What is </a:t>
            </a:r>
            <a:r>
              <a:rPr lang="en-US" dirty="0" err="1"/>
              <a:t>sudo?sudo</a:t>
            </a:r>
            <a:r>
              <a:rPr lang="en-US" dirty="0"/>
              <a:t> stands for "</a:t>
            </a:r>
            <a:r>
              <a:rPr lang="en-US" dirty="0" err="1"/>
              <a:t>superuser</a:t>
            </a:r>
            <a:r>
              <a:rPr lang="en-US" dirty="0"/>
              <a:t> </a:t>
            </a:r>
            <a:r>
              <a:rPr lang="en-US" dirty="0" err="1"/>
              <a:t>do".It</a:t>
            </a:r>
            <a:r>
              <a:rPr lang="en-US" dirty="0"/>
              <a:t> allows a regular user to run commands with administrative (root) </a:t>
            </a:r>
            <a:r>
              <a:rPr lang="en-US" dirty="0" err="1"/>
              <a:t>privileges.This</a:t>
            </a:r>
            <a:r>
              <a:rPr lang="en-US" dirty="0"/>
              <a:t> is important because some commands — especially those that modify the system (like installing software, updating packages, or changing system configurations) — require elevated permissions for security reasons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we have to use </a:t>
            </a:r>
            <a:r>
              <a:rPr lang="en-US" dirty="0" err="1"/>
              <a:t>sudo?When</a:t>
            </a:r>
            <a:r>
              <a:rPr lang="en-US" dirty="0"/>
              <a:t> you try </a:t>
            </a:r>
            <a:r>
              <a:rPr lang="en-US" dirty="0" err="1"/>
              <a:t>to:install</a:t>
            </a:r>
            <a:r>
              <a:rPr lang="en-US" dirty="0"/>
              <a:t> a package (apt install),update the system (apt update),or write to protected directories like /</a:t>
            </a:r>
            <a:r>
              <a:rPr lang="en-US" dirty="0" err="1"/>
              <a:t>var</a:t>
            </a:r>
            <a:r>
              <a:rPr lang="en-US" dirty="0"/>
              <a:t>/lib or /</a:t>
            </a:r>
            <a:r>
              <a:rPr lang="en-US" dirty="0" err="1"/>
              <a:t>etc,you're</a:t>
            </a:r>
            <a:r>
              <a:rPr lang="en-US" dirty="0"/>
              <a:t> modifying parts of the system that should only be changed by an </a:t>
            </a:r>
            <a:r>
              <a:rPr lang="en-US" dirty="0" err="1"/>
              <a:t>administrator.If</a:t>
            </a:r>
            <a:r>
              <a:rPr lang="en-US" dirty="0"/>
              <a:t> you're not using </a:t>
            </a:r>
            <a:r>
              <a:rPr lang="en-US" dirty="0" err="1"/>
              <a:t>sudo</a:t>
            </a:r>
            <a:r>
              <a:rPr lang="en-US" dirty="0"/>
              <a:t>, the system will deny access to prevent accidental or malicious changes.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docker </a:t>
            </a:r>
            <a:r>
              <a:rPr lang="en-IN" dirty="0"/>
              <a:t>--version</a:t>
            </a:r>
          </a:p>
          <a:p>
            <a:pPr marL="0" indent="0">
              <a:buNone/>
            </a:pPr>
            <a:r>
              <a:rPr lang="en-IN" dirty="0"/>
              <a:t>Docker version 27.5.1, build 27.5.1-0ubuntu3~24.04.2</a:t>
            </a:r>
          </a:p>
          <a:p>
            <a:pPr marL="0" indent="0">
              <a:buNone/>
            </a:pPr>
            <a:r>
              <a:rPr lang="en-IN" dirty="0" err="1"/>
              <a:t>shivkumarvrd@shivdocker</a:t>
            </a:r>
            <a:r>
              <a:rPr lang="en-IN" dirty="0"/>
              <a:t>:~$ 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8898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docker run -it -d -p 8080:8080 --name </a:t>
            </a:r>
            <a:r>
              <a:rPr lang="en-IN" dirty="0" err="1"/>
              <a:t>jenkins</a:t>
            </a:r>
            <a:r>
              <a:rPr lang="en-IN" dirty="0"/>
              <a:t> </a:t>
            </a:r>
            <a:r>
              <a:rPr lang="en-IN" dirty="0" err="1" smtClean="0"/>
              <a:t>jenkins</a:t>
            </a:r>
            <a:r>
              <a:rPr lang="en-IN" dirty="0" smtClean="0"/>
              <a:t>/</a:t>
            </a:r>
            <a:r>
              <a:rPr lang="en-IN" dirty="0" err="1" smtClean="0"/>
              <a:t>jenkins:latest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docker </a:t>
            </a:r>
            <a:r>
              <a:rPr lang="en-IN" dirty="0" err="1" smtClean="0"/>
              <a:t>ps</a:t>
            </a:r>
            <a:r>
              <a:rPr lang="en-IN" dirty="0" smtClean="0"/>
              <a:t> – see that it is a containerised </a:t>
            </a:r>
            <a:r>
              <a:rPr lang="en-IN" dirty="0" err="1" smtClean="0"/>
              <a:t>jenkin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5317"/>
            <a:ext cx="10515600" cy="3971645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Docker run ~ runs docker </a:t>
            </a:r>
            <a:r>
              <a:rPr lang="en-IN" dirty="0" err="1" smtClean="0"/>
              <a:t>jenkin</a:t>
            </a:r>
            <a:r>
              <a:rPr lang="en-IN" dirty="0" smtClean="0"/>
              <a:t> image of latest version</a:t>
            </a:r>
          </a:p>
          <a:p>
            <a:r>
              <a:rPr lang="en-IN" dirty="0" smtClean="0"/>
              <a:t>-it ~interactive</a:t>
            </a:r>
          </a:p>
          <a:p>
            <a:r>
              <a:rPr lang="en-IN" dirty="0" smtClean="0"/>
              <a:t>-d ~</a:t>
            </a:r>
            <a:r>
              <a:rPr lang="en-IN" dirty="0" err="1" smtClean="0"/>
              <a:t>deattached</a:t>
            </a:r>
            <a:endParaRPr lang="en-IN" dirty="0" smtClean="0"/>
          </a:p>
          <a:p>
            <a:r>
              <a:rPr lang="en-IN" dirty="0" smtClean="0"/>
              <a:t>-p 8080:8080 ~maps VM port with container</a:t>
            </a:r>
          </a:p>
          <a:p>
            <a:r>
              <a:rPr lang="en-IN" dirty="0" smtClean="0"/>
              <a:t>--name Jenkins ~Name of container is </a:t>
            </a:r>
            <a:r>
              <a:rPr lang="en-IN" dirty="0" err="1" smtClean="0"/>
              <a:t>jenkin</a:t>
            </a:r>
            <a:endParaRPr lang="en-IN" dirty="0" smtClean="0"/>
          </a:p>
          <a:p>
            <a:r>
              <a:rPr lang="en-IN" dirty="0" smtClean="0"/>
              <a:t>Jenkins/Jenkins</a:t>
            </a:r>
          </a:p>
          <a:p>
            <a:r>
              <a:rPr lang="en-IN" dirty="0"/>
              <a:t>docker </a:t>
            </a:r>
            <a:r>
              <a:rPr lang="en-IN" dirty="0" err="1"/>
              <a:t>ps</a:t>
            </a:r>
            <a:r>
              <a:rPr lang="en-IN" dirty="0"/>
              <a:t> – see that it is a containerised </a:t>
            </a:r>
            <a:r>
              <a:rPr lang="en-IN" dirty="0" err="1"/>
              <a:t>jenkin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Tip: Use </a:t>
            </a:r>
            <a:r>
              <a:rPr lang="en-IN" dirty="0" err="1" smtClean="0"/>
              <a:t>sudo</a:t>
            </a:r>
            <a:r>
              <a:rPr lang="en-IN" dirty="0" smtClean="0"/>
              <a:t> as prefix if access is denied.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798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88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0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cat </a:t>
            </a:r>
            <a:r>
              <a:rPr lang="en-IN" dirty="0" smtClean="0">
                <a:solidFill>
                  <a:srgbClr val="FF0000"/>
                </a:solidFill>
              </a:rPr>
              <a:t>/</a:t>
            </a:r>
            <a:r>
              <a:rPr lang="en-IN" dirty="0" err="1" smtClean="0">
                <a:solidFill>
                  <a:srgbClr val="FF0000"/>
                </a:solidFill>
              </a:rPr>
              <a:t>var</a:t>
            </a:r>
            <a:r>
              <a:rPr lang="en-IN" dirty="0" smtClean="0">
                <a:solidFill>
                  <a:srgbClr val="FF0000"/>
                </a:solidFill>
              </a:rPr>
              <a:t>/</a:t>
            </a:r>
            <a:r>
              <a:rPr lang="en-IN" dirty="0" err="1" smtClean="0">
                <a:solidFill>
                  <a:srgbClr val="FF0000"/>
                </a:solidFill>
              </a:rPr>
              <a:t>jenkins_home</a:t>
            </a:r>
            <a:r>
              <a:rPr lang="en-IN" dirty="0" smtClean="0">
                <a:solidFill>
                  <a:srgbClr val="FF0000"/>
                </a:solidFill>
              </a:rPr>
              <a:t>/secrets/</a:t>
            </a:r>
            <a:r>
              <a:rPr lang="en-IN" dirty="0" err="1" smtClean="0">
                <a:solidFill>
                  <a:srgbClr val="FF0000"/>
                </a:solidFill>
              </a:rPr>
              <a:t>initialAdminPassword</a:t>
            </a:r>
            <a:endParaRPr lang="en-I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 smtClean="0"/>
              <a:t>This wont fetch password as we are not in server but in container now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So use</a:t>
            </a:r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 exec -it a15397e58418 /</a:t>
            </a:r>
            <a:r>
              <a:rPr lang="en-US" dirty="0" smtClean="0"/>
              <a:t>bin/bash</a:t>
            </a:r>
          </a:p>
          <a:p>
            <a:pPr marL="0" indent="0">
              <a:buNone/>
            </a:pPr>
            <a:r>
              <a:rPr lang="en-US" dirty="0" smtClean="0"/>
              <a:t>Then use</a:t>
            </a:r>
          </a:p>
          <a:p>
            <a:pPr marL="0" indent="0">
              <a:buNone/>
            </a:pPr>
            <a:r>
              <a:rPr lang="en-US" dirty="0"/>
              <a:t>cat </a:t>
            </a:r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jenkins_home</a:t>
            </a:r>
            <a:r>
              <a:rPr lang="en-US" dirty="0" smtClean="0"/>
              <a:t>/secrets/</a:t>
            </a:r>
            <a:r>
              <a:rPr lang="en-US" dirty="0" err="1" smtClean="0"/>
              <a:t>initialAdminPassword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obtain password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Note: </a:t>
            </a:r>
          </a:p>
          <a:p>
            <a:pPr marL="0" indent="0">
              <a:buNone/>
            </a:pPr>
            <a:r>
              <a:rPr lang="en-US" dirty="0"/>
              <a:t>exec </a:t>
            </a:r>
            <a:r>
              <a:rPr lang="en-US" dirty="0" smtClean="0"/>
              <a:t>goes into the container</a:t>
            </a:r>
          </a:p>
          <a:p>
            <a:pPr marL="0" indent="0">
              <a:buNone/>
            </a:pPr>
            <a:r>
              <a:rPr lang="en-US" dirty="0" smtClean="0"/>
              <a:t>a15397e58418  is obtained from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code that is container 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30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7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0518" y="1253330"/>
            <a:ext cx="5643282" cy="4933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hlinkClick r:id="rId3"/>
              </a:rPr>
              <a:t>http://34.45.111.94:8080/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5397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54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/>
              <a:t>Jenkins Pipeline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3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6377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New item</a:t>
            </a:r>
          </a:p>
          <a:p>
            <a:r>
              <a:rPr lang="en-IN" dirty="0" smtClean="0"/>
              <a:t>Pipeline</a:t>
            </a:r>
          </a:p>
          <a:p>
            <a:r>
              <a:rPr lang="en-IN" dirty="0" smtClean="0"/>
              <a:t>Save</a:t>
            </a:r>
          </a:p>
          <a:p>
            <a:r>
              <a:rPr lang="en-IN" dirty="0" smtClean="0"/>
              <a:t>Build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743200" y="483097"/>
            <a:ext cx="75706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pipeline {</a:t>
            </a:r>
          </a:p>
          <a:p>
            <a:r>
              <a:rPr lang="en-IN" sz="1600" b="1" dirty="0"/>
              <a:t>agent any</a:t>
            </a:r>
          </a:p>
          <a:p>
            <a:endParaRPr lang="en-IN" sz="1600" b="1" dirty="0"/>
          </a:p>
          <a:p>
            <a:r>
              <a:rPr lang="en-IN" sz="1600" b="1" dirty="0"/>
              <a:t>    </a:t>
            </a:r>
            <a:r>
              <a:rPr lang="en-IN" sz="1600" b="1" dirty="0" smtClean="0"/>
              <a:t>stages </a:t>
            </a:r>
            <a:r>
              <a:rPr lang="en-IN" sz="1600" b="1" dirty="0"/>
              <a:t>{</a:t>
            </a:r>
          </a:p>
          <a:p>
            <a:r>
              <a:rPr lang="en-IN" sz="1600" dirty="0">
                <a:solidFill>
                  <a:schemeClr val="accent5"/>
                </a:solidFill>
              </a:rPr>
              <a:t>        stage('Git clone') {</a:t>
            </a:r>
          </a:p>
          <a:p>
            <a:r>
              <a:rPr lang="en-IN" sz="1600" dirty="0">
                <a:solidFill>
                  <a:schemeClr val="accent5"/>
                </a:solidFill>
              </a:rPr>
              <a:t>            steps {</a:t>
            </a:r>
          </a:p>
          <a:p>
            <a:r>
              <a:rPr lang="en-IN" sz="1600" dirty="0">
                <a:solidFill>
                  <a:schemeClr val="accent5"/>
                </a:solidFill>
              </a:rPr>
              <a:t>            git branch: 'main', url: </a:t>
            </a:r>
            <a:r>
              <a:rPr lang="en-IN" sz="1600" dirty="0" smtClean="0">
                <a:solidFill>
                  <a:schemeClr val="accent5"/>
                </a:solidFill>
              </a:rPr>
              <a:t>	'https</a:t>
            </a:r>
            <a:r>
              <a:rPr lang="en-IN" sz="1600" dirty="0">
                <a:solidFill>
                  <a:schemeClr val="accent5"/>
                </a:solidFill>
              </a:rPr>
              <a:t>://github.com/</a:t>
            </a:r>
            <a:r>
              <a:rPr lang="en-IN" sz="1600" dirty="0" err="1">
                <a:solidFill>
                  <a:schemeClr val="accent5"/>
                </a:solidFill>
              </a:rPr>
              <a:t>DevSecOpsG</a:t>
            </a:r>
            <a:r>
              <a:rPr lang="en-IN" sz="1600" dirty="0">
                <a:solidFill>
                  <a:schemeClr val="accent5"/>
                </a:solidFill>
              </a:rPr>
              <a:t>/</a:t>
            </a:r>
            <a:r>
              <a:rPr lang="en-IN" sz="1600" dirty="0" err="1">
                <a:solidFill>
                  <a:schemeClr val="accent5"/>
                </a:solidFill>
              </a:rPr>
              <a:t>helloworldsimplejavaprogram</a:t>
            </a:r>
            <a:r>
              <a:rPr lang="en-IN" sz="1600" dirty="0">
                <a:solidFill>
                  <a:schemeClr val="accent5"/>
                </a:solidFill>
              </a:rPr>
              <a:t>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    stage('Build'){</a:t>
            </a:r>
          </a:p>
          <a:p>
            <a:r>
              <a:rPr lang="en-IN" sz="1600" dirty="0"/>
              <a:t>            steps{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sh</a:t>
            </a:r>
            <a:r>
              <a:rPr lang="en-IN" sz="1600" dirty="0"/>
              <a:t> '</a:t>
            </a:r>
            <a:r>
              <a:rPr lang="en-IN" sz="1600" dirty="0" err="1"/>
              <a:t>javac</a:t>
            </a:r>
            <a:r>
              <a:rPr lang="en-IN" sz="1600" dirty="0"/>
              <a:t> helloworld.java'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    stage('Run'){</a:t>
            </a:r>
          </a:p>
          <a:p>
            <a:r>
              <a:rPr lang="en-IN" sz="1600" dirty="0"/>
              <a:t>            steps{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sh</a:t>
            </a:r>
            <a:r>
              <a:rPr lang="en-IN" sz="1600" dirty="0"/>
              <a:t> 'java Simple'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}</a:t>
            </a:r>
          </a:p>
          <a:p>
            <a:r>
              <a:rPr lang="en-IN" sz="16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3600" y="56486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git branch: 'main', url: 'https://github.com/ShivK8431/</a:t>
            </a:r>
            <a:r>
              <a:rPr lang="en-IN" dirty="0" err="1"/>
              <a:t>helloworldsimplejavaprogram</a:t>
            </a:r>
            <a:r>
              <a:rPr lang="en-IN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89296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85725"/>
            <a:ext cx="10991850" cy="60912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500" b="1" dirty="0" smtClean="0"/>
              <a:t>Push code to GIT hub using git bash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Execute code one by one</a:t>
            </a:r>
          </a:p>
          <a:p>
            <a:endParaRPr lang="en-IN" dirty="0"/>
          </a:p>
          <a:p>
            <a:r>
              <a:rPr lang="en-IN" dirty="0" smtClean="0"/>
              <a:t>git </a:t>
            </a:r>
            <a:r>
              <a:rPr lang="en-IN" dirty="0" err="1" smtClean="0"/>
              <a:t>config</a:t>
            </a:r>
            <a:r>
              <a:rPr lang="en-IN" dirty="0" smtClean="0"/>
              <a:t> --global user.name "Shiv Kumar"</a:t>
            </a:r>
          </a:p>
          <a:p>
            <a:r>
              <a:rPr lang="en-IN" dirty="0" smtClean="0"/>
              <a:t>git </a:t>
            </a:r>
            <a:r>
              <a:rPr lang="en-IN" dirty="0" err="1" smtClean="0"/>
              <a:t>config</a:t>
            </a:r>
            <a:r>
              <a:rPr lang="en-IN" dirty="0" smtClean="0"/>
              <a:t> --global </a:t>
            </a:r>
            <a:r>
              <a:rPr lang="en-IN" dirty="0" err="1" smtClean="0"/>
              <a:t>user.email</a:t>
            </a:r>
            <a:r>
              <a:rPr lang="en-IN" dirty="0" smtClean="0"/>
              <a:t> </a:t>
            </a:r>
            <a:r>
              <a:rPr lang="en-IN" dirty="0" smtClean="0">
                <a:hlinkClick r:id="rId2"/>
              </a:rPr>
              <a:t>shivkumarvrd@gmail.com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echo "# </a:t>
            </a:r>
            <a:r>
              <a:rPr lang="en-IN" dirty="0" err="1" smtClean="0"/>
              <a:t>firstrepo</a:t>
            </a:r>
            <a:r>
              <a:rPr lang="en-IN" dirty="0" smtClean="0"/>
              <a:t>" &gt;&gt; README.md</a:t>
            </a:r>
          </a:p>
          <a:p>
            <a:r>
              <a:rPr lang="en-IN" dirty="0" smtClean="0"/>
              <a:t>git </a:t>
            </a:r>
            <a:r>
              <a:rPr lang="en-IN" dirty="0" err="1" smtClean="0"/>
              <a:t>init</a:t>
            </a:r>
            <a:endParaRPr lang="en-IN" dirty="0" smtClean="0"/>
          </a:p>
          <a:p>
            <a:r>
              <a:rPr lang="en-IN" dirty="0" smtClean="0"/>
              <a:t>git add README.md</a:t>
            </a:r>
          </a:p>
          <a:p>
            <a:r>
              <a:rPr lang="en-IN" dirty="0" smtClean="0"/>
              <a:t>git commit -m "first commit"</a:t>
            </a:r>
          </a:p>
          <a:p>
            <a:r>
              <a:rPr lang="en-IN" dirty="0" smtClean="0"/>
              <a:t>git branch -M main</a:t>
            </a:r>
          </a:p>
          <a:p>
            <a:r>
              <a:rPr lang="en-IN" dirty="0" smtClean="0"/>
              <a:t>git remote add origin https://github.com/ShivK8431/firstrepo.git</a:t>
            </a:r>
          </a:p>
          <a:p>
            <a:r>
              <a:rPr lang="en-IN" dirty="0" smtClean="0"/>
              <a:t>git push -u origin main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850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23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Pipepinename</a:t>
            </a:r>
            <a:endParaRPr lang="en-IN" dirty="0" smtClean="0"/>
          </a:p>
          <a:p>
            <a:r>
              <a:rPr lang="en-IN" dirty="0" smtClean="0"/>
              <a:t>Pipeline syntax [code will be generated]</a:t>
            </a:r>
          </a:p>
          <a:p>
            <a:r>
              <a:rPr lang="en-IN" dirty="0" smtClean="0"/>
              <a:t>Sample step – type what code you are taking from. Ex git</a:t>
            </a:r>
          </a:p>
          <a:p>
            <a:r>
              <a:rPr lang="en-IN" dirty="0" smtClean="0"/>
              <a:t>Copy paste repo </a:t>
            </a:r>
            <a:r>
              <a:rPr lang="en-IN" dirty="0" err="1" smtClean="0"/>
              <a:t>url</a:t>
            </a:r>
            <a:r>
              <a:rPr lang="en-IN" dirty="0" smtClean="0"/>
              <a:t> (from git hub of </a:t>
            </a:r>
            <a:r>
              <a:rPr lang="en-IN" dirty="0" err="1" smtClean="0"/>
              <a:t>hellow</a:t>
            </a:r>
            <a:r>
              <a:rPr lang="en-IN" dirty="0" smtClean="0"/>
              <a:t> world)</a:t>
            </a:r>
          </a:p>
          <a:p>
            <a:r>
              <a:rPr lang="en-IN" dirty="0" smtClean="0"/>
              <a:t>Branch master to main</a:t>
            </a:r>
          </a:p>
          <a:p>
            <a:r>
              <a:rPr lang="en-IN" dirty="0" smtClean="0"/>
              <a:t>Generate pipeline script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1 pipeline code</a:t>
            </a:r>
          </a:p>
          <a:p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31080" y="40012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git branch: 'main', url: 'https://github.com/ShivK8431/</a:t>
            </a:r>
            <a:r>
              <a:rPr lang="en-IN" dirty="0" err="1"/>
              <a:t>helloworldsimplejavaprogram</a:t>
            </a:r>
            <a:r>
              <a:rPr lang="en-IN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059228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02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1" y="2653923"/>
            <a:ext cx="6185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git branch: 'main', url: 'https://github.com/ShivK8431/</a:t>
            </a:r>
            <a:r>
              <a:rPr lang="en-IN" dirty="0" err="1"/>
              <a:t>helloworldsimplejavaprogram</a:t>
            </a:r>
            <a:r>
              <a:rPr lang="en-IN" dirty="0"/>
              <a:t>'</a:t>
            </a:r>
          </a:p>
        </p:txBody>
      </p:sp>
      <p:sp>
        <p:nvSpPr>
          <p:cNvPr id="7" name="Rectangle 6"/>
          <p:cNvSpPr/>
          <p:nvPr/>
        </p:nvSpPr>
        <p:spPr>
          <a:xfrm>
            <a:off x="6611918" y="1102578"/>
            <a:ext cx="558008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pipeline {</a:t>
            </a:r>
          </a:p>
          <a:p>
            <a:r>
              <a:rPr lang="en-IN" sz="1600" dirty="0"/>
              <a:t>agent any</a:t>
            </a:r>
          </a:p>
          <a:p>
            <a:endParaRPr lang="en-IN" sz="1600" dirty="0"/>
          </a:p>
          <a:p>
            <a:r>
              <a:rPr lang="en-IN" sz="1600" dirty="0"/>
              <a:t>    stages {</a:t>
            </a:r>
          </a:p>
          <a:p>
            <a:r>
              <a:rPr lang="en-IN" sz="1600" dirty="0"/>
              <a:t>        stage('Git clone') {</a:t>
            </a:r>
          </a:p>
          <a:p>
            <a:r>
              <a:rPr lang="en-IN" sz="1600" dirty="0"/>
              <a:t>            steps {</a:t>
            </a:r>
          </a:p>
          <a:p>
            <a:r>
              <a:rPr lang="en-IN" sz="1600" dirty="0"/>
              <a:t>            git branch: 'main', url: 'https://github.com/</a:t>
            </a:r>
            <a:r>
              <a:rPr lang="en-IN" sz="1600" dirty="0" err="1"/>
              <a:t>DevSecOpsG</a:t>
            </a:r>
            <a:r>
              <a:rPr lang="en-IN" sz="1600" dirty="0"/>
              <a:t>/</a:t>
            </a:r>
            <a:r>
              <a:rPr lang="en-IN" sz="1600" dirty="0" err="1"/>
              <a:t>helloworldsimplejavaprogram</a:t>
            </a:r>
            <a:r>
              <a:rPr lang="en-IN" sz="1600" dirty="0"/>
              <a:t>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    stage('Build'){</a:t>
            </a:r>
          </a:p>
          <a:p>
            <a:r>
              <a:rPr lang="en-IN" sz="1600" dirty="0"/>
              <a:t>            steps{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sh</a:t>
            </a:r>
            <a:r>
              <a:rPr lang="en-IN" sz="1600" dirty="0"/>
              <a:t> '</a:t>
            </a:r>
            <a:r>
              <a:rPr lang="en-IN" sz="1600" dirty="0" err="1"/>
              <a:t>javac</a:t>
            </a:r>
            <a:r>
              <a:rPr lang="en-IN" sz="1600" dirty="0"/>
              <a:t> helloworld.java'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    stage('Run'){</a:t>
            </a:r>
          </a:p>
          <a:p>
            <a:r>
              <a:rPr lang="en-IN" sz="1600" dirty="0"/>
              <a:t>            steps{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sh</a:t>
            </a:r>
            <a:r>
              <a:rPr lang="en-IN" sz="1600" dirty="0"/>
              <a:t> 'java Simple'</a:t>
            </a:r>
          </a:p>
          <a:p>
            <a:r>
              <a:rPr lang="en-IN" sz="1600" dirty="0"/>
              <a:t>            }</a:t>
            </a:r>
          </a:p>
          <a:p>
            <a:r>
              <a:rPr lang="en-IN" sz="1600" dirty="0"/>
              <a:t>        }</a:t>
            </a:r>
          </a:p>
          <a:p>
            <a:r>
              <a:rPr lang="en-IN" sz="1600" dirty="0"/>
              <a:t>    }</a:t>
            </a:r>
          </a:p>
          <a:p>
            <a:r>
              <a:rPr lang="en-IN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3224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11125200" cy="1325563"/>
          </a:xfrm>
        </p:spPr>
        <p:txBody>
          <a:bodyPr>
            <a:normAutofit/>
          </a:bodyPr>
          <a:lstStyle/>
          <a:p>
            <a:r>
              <a:rPr lang="en-IN" dirty="0"/>
              <a:t>To get ‘step’ part of the code for email </a:t>
            </a:r>
            <a:r>
              <a:rPr lang="en-IN" dirty="0" smtClean="0"/>
              <a:t>feedback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25563"/>
            <a:ext cx="10530840" cy="48514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Pipeline name</a:t>
            </a:r>
          </a:p>
          <a:p>
            <a:pPr marL="0" indent="0">
              <a:buNone/>
            </a:pPr>
            <a:r>
              <a:rPr lang="en-IN" dirty="0" smtClean="0"/>
              <a:t>Pipeline syntax</a:t>
            </a:r>
          </a:p>
          <a:p>
            <a:pPr marL="0" indent="0">
              <a:buNone/>
            </a:pPr>
            <a:r>
              <a:rPr lang="en-IN" dirty="0" smtClean="0"/>
              <a:t>In Search step search mail</a:t>
            </a:r>
          </a:p>
          <a:p>
            <a:pPr marL="0" indent="0">
              <a:buNone/>
            </a:pPr>
            <a:r>
              <a:rPr lang="en-IN" dirty="0" smtClean="0"/>
              <a:t>Add to, cc, subject, body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151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4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258" y="232756"/>
            <a:ext cx="1189274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pipeline {</a:t>
            </a:r>
          </a:p>
          <a:p>
            <a:r>
              <a:rPr lang="en-IN" sz="1200" dirty="0"/>
              <a:t>agent </a:t>
            </a:r>
            <a:r>
              <a:rPr lang="en-IN" sz="1200" dirty="0" smtClean="0"/>
              <a:t>any  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    triggers{</a:t>
            </a:r>
          </a:p>
          <a:p>
            <a:r>
              <a:rPr lang="en-IN" sz="1200" dirty="0"/>
              <a:t>	</a:t>
            </a:r>
            <a:r>
              <a:rPr lang="en-IN" sz="1200" dirty="0" err="1"/>
              <a:t>pollSCM</a:t>
            </a:r>
            <a:r>
              <a:rPr lang="en-IN" sz="1200" dirty="0"/>
              <a:t>(H/5 * * * * *)  //Polls SCM every 5 minutes</a:t>
            </a:r>
          </a:p>
          <a:p>
            <a:r>
              <a:rPr lang="en-IN" sz="1200" dirty="0"/>
              <a:t>    }</a:t>
            </a:r>
          </a:p>
          <a:p>
            <a:r>
              <a:rPr lang="en-IN" sz="1200" dirty="0"/>
              <a:t>    stages {</a:t>
            </a:r>
          </a:p>
          <a:p>
            <a:r>
              <a:rPr lang="en-IN" sz="1200" dirty="0"/>
              <a:t>        stage('Git clone') {</a:t>
            </a:r>
          </a:p>
          <a:p>
            <a:r>
              <a:rPr lang="en-IN" sz="1200" dirty="0"/>
              <a:t>            steps {</a:t>
            </a:r>
          </a:p>
          <a:p>
            <a:r>
              <a:rPr lang="en-IN" sz="1200" dirty="0"/>
              <a:t>            git branch: 'main', url: 	'https://github.com/</a:t>
            </a:r>
            <a:r>
              <a:rPr lang="en-IN" sz="1200" dirty="0" err="1"/>
              <a:t>DevSecOpsG</a:t>
            </a:r>
            <a:r>
              <a:rPr lang="en-IN" sz="1200" dirty="0"/>
              <a:t>/</a:t>
            </a:r>
            <a:r>
              <a:rPr lang="en-IN" sz="1200" dirty="0" err="1"/>
              <a:t>helloworldsimplejavaprogram</a:t>
            </a:r>
            <a:r>
              <a:rPr lang="en-IN" sz="1200" dirty="0"/>
              <a:t>'</a:t>
            </a:r>
          </a:p>
          <a:p>
            <a:r>
              <a:rPr lang="en-IN" sz="1200" dirty="0"/>
              <a:t>            }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        stage('compile java code'){</a:t>
            </a:r>
          </a:p>
          <a:p>
            <a:r>
              <a:rPr lang="en-IN" sz="1200" dirty="0"/>
              <a:t>            steps{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sh</a:t>
            </a:r>
            <a:r>
              <a:rPr lang="en-IN" sz="1200" dirty="0"/>
              <a:t> '</a:t>
            </a:r>
            <a:r>
              <a:rPr lang="en-IN" sz="1200" dirty="0" err="1"/>
              <a:t>javac</a:t>
            </a:r>
            <a:r>
              <a:rPr lang="en-IN" sz="1200" dirty="0"/>
              <a:t> helloworld.java'</a:t>
            </a:r>
          </a:p>
          <a:p>
            <a:r>
              <a:rPr lang="en-IN" sz="1200" dirty="0"/>
              <a:t>            }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        stage('Run the </a:t>
            </a:r>
            <a:r>
              <a:rPr lang="en-IN" sz="1200" dirty="0" err="1"/>
              <a:t>classfile</a:t>
            </a:r>
            <a:r>
              <a:rPr lang="en-IN" sz="1200" dirty="0"/>
              <a:t>'){</a:t>
            </a:r>
          </a:p>
          <a:p>
            <a:r>
              <a:rPr lang="en-IN" sz="1200" dirty="0"/>
              <a:t>            steps{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sh</a:t>
            </a:r>
            <a:r>
              <a:rPr lang="en-IN" sz="1200" dirty="0"/>
              <a:t> 'java Simple'</a:t>
            </a:r>
          </a:p>
          <a:p>
            <a:r>
              <a:rPr lang="en-IN" sz="1200" dirty="0"/>
              <a:t>            }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	stage('build war file'){</a:t>
            </a:r>
          </a:p>
          <a:p>
            <a:r>
              <a:rPr lang="en-IN" sz="1200" dirty="0"/>
              <a:t>            steps{</a:t>
            </a:r>
          </a:p>
          <a:p>
            <a:r>
              <a:rPr lang="en-IN" sz="1200" dirty="0"/>
              <a:t>            </a:t>
            </a:r>
            <a:r>
              <a:rPr lang="en-IN" sz="1200" dirty="0" err="1"/>
              <a:t>sh</a:t>
            </a:r>
            <a:r>
              <a:rPr lang="en-IN" sz="1200" dirty="0"/>
              <a:t> '</a:t>
            </a:r>
            <a:r>
              <a:rPr lang="en-IN" sz="1200" dirty="0" err="1"/>
              <a:t>mvn</a:t>
            </a:r>
            <a:r>
              <a:rPr lang="en-IN" sz="1200" dirty="0"/>
              <a:t> package'</a:t>
            </a:r>
          </a:p>
          <a:p>
            <a:r>
              <a:rPr lang="en-IN" sz="1200" dirty="0"/>
              <a:t>            }  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	stage('send email'){</a:t>
            </a:r>
          </a:p>
          <a:p>
            <a:r>
              <a:rPr lang="en-IN" sz="1200" dirty="0"/>
              <a:t>            steps{</a:t>
            </a:r>
          </a:p>
          <a:p>
            <a:r>
              <a:rPr lang="en-IN" sz="1200" dirty="0"/>
              <a:t>           mail bcc: 'rjahnav@amazon.com', body: '''If build fails, </a:t>
            </a:r>
            <a:r>
              <a:rPr lang="en-IN" sz="1200" dirty="0" err="1"/>
              <a:t>deveoper</a:t>
            </a:r>
            <a:r>
              <a:rPr lang="en-IN" sz="1200" dirty="0"/>
              <a:t> fails, and contact @dev team</a:t>
            </a:r>
          </a:p>
          <a:p>
            <a:r>
              <a:rPr lang="en-IN" sz="1200" dirty="0"/>
              <a:t>POC: </a:t>
            </a:r>
            <a:r>
              <a:rPr lang="en-IN" sz="1200" dirty="0" err="1"/>
              <a:t>vibha</a:t>
            </a:r>
            <a:r>
              <a:rPr lang="en-IN" sz="1200" dirty="0"/>
              <a:t>''', cc: 'devops@google.com', from: '', </a:t>
            </a:r>
            <a:r>
              <a:rPr lang="en-IN" sz="1200" dirty="0" err="1"/>
              <a:t>replyTo</a:t>
            </a:r>
            <a:r>
              <a:rPr lang="en-IN" sz="1200" dirty="0"/>
              <a:t>: '', subject: 'Build status', to: 'jyoti@gmail.com'</a:t>
            </a:r>
          </a:p>
          <a:p>
            <a:r>
              <a:rPr lang="en-IN" sz="1200" dirty="0"/>
              <a:t>            }  </a:t>
            </a:r>
          </a:p>
          <a:p>
            <a:r>
              <a:rPr lang="en-IN" sz="1200" dirty="0"/>
              <a:t>        }</a:t>
            </a:r>
          </a:p>
          <a:p>
            <a:r>
              <a:rPr lang="en-IN" sz="1200" dirty="0"/>
              <a:t>	</a:t>
            </a:r>
          </a:p>
          <a:p>
            <a:r>
              <a:rPr lang="en-IN" sz="1200" dirty="0"/>
              <a:t>    }</a:t>
            </a:r>
          </a:p>
          <a:p>
            <a:r>
              <a:rPr lang="en-IN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9720" y="533400"/>
            <a:ext cx="544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Agent any = takes all</a:t>
            </a:r>
          </a:p>
          <a:p>
            <a:r>
              <a:rPr lang="en-IN" dirty="0" smtClean="0"/>
              <a:t>We can use master slave and mention dedicated names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6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 installing on end user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https://www.jenkins.io/download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 smtClean="0"/>
              <a:t>Install app, test portal 8080</a:t>
            </a:r>
            <a:r>
              <a:rPr lang="en-IN" dirty="0"/>
              <a:t>, path to </a:t>
            </a:r>
            <a:r>
              <a:rPr lang="en-IN" dirty="0" smtClean="0"/>
              <a:t>java.</a:t>
            </a:r>
          </a:p>
          <a:p>
            <a:endParaRPr lang="en-IN" dirty="0"/>
          </a:p>
          <a:p>
            <a:r>
              <a:rPr lang="en-IN" dirty="0"/>
              <a:t>Browser localhost:8080 </a:t>
            </a:r>
            <a:r>
              <a:rPr lang="en-IN" dirty="0">
                <a:hlinkClick r:id="rId3"/>
              </a:rPr>
              <a:t>http://localhost:8080/login?from=%</a:t>
            </a:r>
            <a:r>
              <a:rPr lang="en-IN" dirty="0" smtClean="0">
                <a:hlinkClick r:id="rId3"/>
              </a:rPr>
              <a:t>2F</a:t>
            </a:r>
            <a:r>
              <a:rPr lang="en-IN" dirty="0" smtClean="0"/>
              <a:t> </a:t>
            </a:r>
          </a:p>
          <a:p>
            <a:r>
              <a:rPr lang="en-IN" dirty="0" smtClean="0"/>
              <a:t>Copy paste the red thing in address bar in file explorer. It </a:t>
            </a:r>
            <a:r>
              <a:rPr lang="en-IN" dirty="0" err="1" smtClean="0"/>
              <a:t>fetchs</a:t>
            </a:r>
            <a:r>
              <a:rPr lang="en-IN" dirty="0" smtClean="0"/>
              <a:t> the </a:t>
            </a:r>
            <a:r>
              <a:rPr lang="en-IN" dirty="0" err="1" smtClean="0"/>
              <a:t>passwordfile</a:t>
            </a:r>
            <a:r>
              <a:rPr lang="en-IN" dirty="0" smtClean="0"/>
              <a:t>, open via notepad, you’ll have password</a:t>
            </a:r>
          </a:p>
          <a:p>
            <a:r>
              <a:rPr lang="en-IN" dirty="0" smtClean="0"/>
              <a:t>C</a:t>
            </a:r>
            <a:r>
              <a:rPr lang="en-IN" dirty="0"/>
              <a:t>:\ProgramData\Jenkins\.</a:t>
            </a:r>
            <a:r>
              <a:rPr lang="en-IN" dirty="0" smtClean="0"/>
              <a:t>jenkins\secrets\initialAdminPassword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2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1614</Words>
  <Application>Microsoft Office PowerPoint</Application>
  <PresentationFormat>Widescreen</PresentationFormat>
  <Paragraphs>308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Calibri</vt:lpstr>
      <vt:lpstr>Calibri Light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 code to GIT hub using Visual studio code Execute code one by one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 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Jenkins from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 2: jenkin as deveoper/devops - using oracle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new Instance with automation/IAAC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run -it -d -p 8080:8080 --name jenkins jenkins/jenkins:latest  docker ps – see that it is a containerised jenkin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get ‘step’ part of the code for email feedback</vt:lpstr>
      <vt:lpstr>PowerPoint Presentation</vt:lpstr>
      <vt:lpstr>PowerPoint Presentation</vt:lpstr>
      <vt:lpstr>PowerPoint Presentation</vt:lpstr>
      <vt:lpstr>JENKIN installing on end 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new node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UP OF JENKINS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69</cp:revision>
  <dcterms:created xsi:type="dcterms:W3CDTF">2025-06-14T11:24:45Z</dcterms:created>
  <dcterms:modified xsi:type="dcterms:W3CDTF">2025-06-19T20:20:33Z</dcterms:modified>
</cp:coreProperties>
</file>